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7" r:id="rId3"/>
    <p:sldId id="257" r:id="rId4"/>
    <p:sldId id="264" r:id="rId5"/>
    <p:sldId id="258" r:id="rId6"/>
    <p:sldId id="260" r:id="rId7"/>
    <p:sldId id="265" r:id="rId8"/>
    <p:sldId id="262" r:id="rId9"/>
    <p:sldId id="266" r:id="rId10"/>
    <p:sldId id="263" r:id="rId11"/>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06.01.2011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06.01.2011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06.01.2011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06.01.2011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D9F75050-0E15-4C5B-92B0-66D068882F1F}" type="datetimeFigureOut">
              <a:rPr lang="tr-TR" smtClean="0"/>
              <a:pPr/>
              <a:t>06.01.2011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D9F75050-0E15-4C5B-92B0-66D068882F1F}" type="datetimeFigureOut">
              <a:rPr lang="tr-TR" smtClean="0"/>
              <a:pPr/>
              <a:t>06.01.2011</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D9F75050-0E15-4C5B-92B0-66D068882F1F}" type="datetimeFigureOut">
              <a:rPr lang="tr-TR" smtClean="0"/>
              <a:pPr/>
              <a:t>06.01.2011</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D9F75050-0E15-4C5B-92B0-66D068882F1F}" type="datetimeFigureOut">
              <a:rPr lang="tr-TR" smtClean="0"/>
              <a:pPr/>
              <a:t>06.01.2011</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D9F75050-0E15-4C5B-92B0-66D068882F1F}" type="datetimeFigureOut">
              <a:rPr lang="tr-TR" smtClean="0"/>
              <a:pPr/>
              <a:t>06.01.2011</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06.01.2011</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06.01.2011</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F75050-0E15-4C5B-92B0-66D068882F1F}" type="datetimeFigureOut">
              <a:rPr lang="tr-TR" smtClean="0"/>
              <a:pPr/>
              <a:t>06.01.2011</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DEFA8C-F947-479F-BE07-76B6B3F80BF1}"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tr.wikipedia.org/wiki/Dosya:Map_of_Turkish_forces_at_Gallipoli_April_1915.png"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tr.wikipedia.org/wiki/Dosya:Lone_Pine_trench_6_August_1915.jpg" TargetMode="Externa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r>
              <a:rPr lang="tr-TR" dirty="0" smtClean="0"/>
              <a:t>ÇANAKKALE SAVAŞLARI</a:t>
            </a:r>
            <a:endParaRPr lang="tr-TR" dirty="0"/>
          </a:p>
        </p:txBody>
      </p:sp>
      <p:sp>
        <p:nvSpPr>
          <p:cNvPr id="3" name="2 Alt Başlık"/>
          <p:cNvSpPr>
            <a:spLocks noGrp="1"/>
          </p:cNvSpPr>
          <p:nvPr>
            <p:ph type="subTitle" idx="1"/>
          </p:nvPr>
        </p:nvSpPr>
        <p:spPr/>
        <p:txBody>
          <a:bodyPr/>
          <a:lstStyle/>
          <a:p>
            <a:r>
              <a:rPr lang="tr-TR" dirty="0" smtClean="0"/>
              <a:t>Hazırlayan</a:t>
            </a:r>
          </a:p>
          <a:p>
            <a:r>
              <a:rPr lang="tr-TR" dirty="0" smtClean="0"/>
              <a:t>Faruk KARADAĞ</a:t>
            </a:r>
            <a:endParaRPr lang="tr-T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539552" y="2780928"/>
            <a:ext cx="8229600" cy="1143000"/>
          </a:xfrm>
        </p:spPr>
        <p:txBody>
          <a:bodyPr>
            <a:normAutofit fontScale="90000"/>
          </a:bodyPr>
          <a:lstStyle/>
          <a:p>
            <a:r>
              <a:rPr lang="tr-TR" dirty="0" smtClean="0"/>
              <a:t>Çanakkale şehitlerimizi şükranla anıyoruz!</a:t>
            </a:r>
            <a:endParaRPr lang="tr-T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İÇİNDEKİLER</a:t>
            </a:r>
            <a:endParaRPr lang="tr-T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1.Dünya Savaşı ve Osmanlı İmparatorluğu</a:t>
            </a:r>
            <a:endParaRPr lang="tr-TR" dirty="0"/>
          </a:p>
        </p:txBody>
      </p:sp>
      <p:sp>
        <p:nvSpPr>
          <p:cNvPr id="3" name="2 Metin kutusu"/>
          <p:cNvSpPr txBox="1"/>
          <p:nvPr/>
        </p:nvSpPr>
        <p:spPr>
          <a:xfrm>
            <a:off x="971600" y="1556792"/>
            <a:ext cx="3312368" cy="4832092"/>
          </a:xfrm>
          <a:prstGeom prst="rect">
            <a:avLst/>
          </a:prstGeom>
          <a:noFill/>
        </p:spPr>
        <p:txBody>
          <a:bodyPr wrap="square" rtlCol="0">
            <a:spAutoFit/>
          </a:bodyPr>
          <a:lstStyle/>
          <a:p>
            <a:r>
              <a:rPr lang="tr-TR" sz="2200" dirty="0" smtClean="0"/>
              <a:t>İtilaf Devletleri; Osmanlı İmparatorluğu'nun başkenti konumundaki İstanbul'u alarak boğazların kontrolünü ele geçirmek, Rusya'yla güvenli bir tarımsal ve askeri ticaret yolu açmak, Alman müttefiklerinden birini savaş dışı bırakarak İttifak Devletlerini zayıflatmak amaçları ile ilk hedef olarak Çanakkale Boğazı'na girmişlerdir.</a:t>
            </a:r>
            <a:endParaRPr lang="tr-TR" sz="2200" dirty="0"/>
          </a:p>
        </p:txBody>
      </p:sp>
      <p:pic>
        <p:nvPicPr>
          <p:cNvPr id="6" name="5 Resim" descr="Resim11.jpg"/>
          <p:cNvPicPr>
            <a:picLocks noChangeAspect="1"/>
          </p:cNvPicPr>
          <p:nvPr/>
        </p:nvPicPr>
        <p:blipFill>
          <a:blip r:embed="rId2" cstate="print"/>
          <a:stretch>
            <a:fillRect/>
          </a:stretch>
        </p:blipFill>
        <p:spPr>
          <a:xfrm>
            <a:off x="4211960" y="2420888"/>
            <a:ext cx="4263632" cy="2592288"/>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Çanakkale Savaşı'nın Nedenleri </a:t>
            </a:r>
            <a:endParaRPr lang="tr-TR" dirty="0"/>
          </a:p>
        </p:txBody>
      </p:sp>
      <p:sp>
        <p:nvSpPr>
          <p:cNvPr id="3" name="2 Metin kutusu"/>
          <p:cNvSpPr txBox="1"/>
          <p:nvPr/>
        </p:nvSpPr>
        <p:spPr>
          <a:xfrm>
            <a:off x="4499992" y="1412777"/>
            <a:ext cx="4104456" cy="5262979"/>
          </a:xfrm>
          <a:prstGeom prst="rect">
            <a:avLst/>
          </a:prstGeom>
          <a:noFill/>
        </p:spPr>
        <p:txBody>
          <a:bodyPr wrap="square" rtlCol="0">
            <a:spAutoFit/>
          </a:bodyPr>
          <a:lstStyle/>
          <a:p>
            <a:pPr>
              <a:buFont typeface="Wingdings" pitchFamily="2" charset="2"/>
              <a:buChar char="Ø"/>
            </a:pPr>
            <a:r>
              <a:rPr lang="tr-TR" sz="2400" dirty="0" smtClean="0"/>
              <a:t>Osmanlı İmparatorluğu 2 Ağustos 1914 tarihinde Alman İmparatorluğu ile İttifak Devletleri safında yer almak üzere bir antlaşma imzalamıştı.</a:t>
            </a:r>
          </a:p>
          <a:p>
            <a:pPr>
              <a:buFont typeface="Wingdings" pitchFamily="2" charset="2"/>
              <a:buChar char="Ø"/>
            </a:pPr>
            <a:r>
              <a:rPr lang="tr-TR" sz="2400" dirty="0" smtClean="0"/>
              <a:t>Akdeniz’de Kraliyet Donanması önünden çekilen Alman </a:t>
            </a:r>
            <a:r>
              <a:rPr lang="tr-TR" sz="2400" i="1" dirty="0" err="1" smtClean="0"/>
              <a:t>Goeben</a:t>
            </a:r>
            <a:r>
              <a:rPr lang="tr-TR" sz="2400" dirty="0" smtClean="0"/>
              <a:t> muharebe gemisi ve </a:t>
            </a:r>
            <a:r>
              <a:rPr lang="tr-TR" sz="2400" i="1" dirty="0" err="1" smtClean="0"/>
              <a:t>Breslau</a:t>
            </a:r>
            <a:r>
              <a:rPr lang="tr-TR" sz="2400" dirty="0" smtClean="0"/>
              <a:t> zırhlıları Osmanlı donanmasına katılmış, Yavuz ve Midilli isimlerini aldılar ve ardından Rus limanlarını bombaladılar.</a:t>
            </a:r>
          </a:p>
          <a:p>
            <a:pPr>
              <a:buFont typeface="Wingdings" pitchFamily="2" charset="2"/>
              <a:buChar char="Ø"/>
            </a:pPr>
            <a:endParaRPr lang="tr-TR" sz="2400" dirty="0"/>
          </a:p>
        </p:txBody>
      </p:sp>
      <p:pic>
        <p:nvPicPr>
          <p:cNvPr id="4" name="3 Resim" descr="Resim10.jpg"/>
          <p:cNvPicPr>
            <a:picLocks noChangeAspect="1"/>
          </p:cNvPicPr>
          <p:nvPr/>
        </p:nvPicPr>
        <p:blipFill>
          <a:blip r:embed="rId2" cstate="print"/>
          <a:stretch>
            <a:fillRect/>
          </a:stretch>
        </p:blipFill>
        <p:spPr>
          <a:xfrm>
            <a:off x="467544" y="2060848"/>
            <a:ext cx="3744416" cy="3744416"/>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Deniz Savaşları</a:t>
            </a:r>
            <a:endParaRPr lang="tr-TR" dirty="0"/>
          </a:p>
        </p:txBody>
      </p:sp>
      <p:sp>
        <p:nvSpPr>
          <p:cNvPr id="3" name="2 Metin kutusu"/>
          <p:cNvSpPr txBox="1"/>
          <p:nvPr/>
        </p:nvSpPr>
        <p:spPr>
          <a:xfrm>
            <a:off x="971600" y="1844824"/>
            <a:ext cx="3384376" cy="4093428"/>
          </a:xfrm>
          <a:prstGeom prst="rect">
            <a:avLst/>
          </a:prstGeom>
          <a:noFill/>
        </p:spPr>
        <p:txBody>
          <a:bodyPr wrap="square" rtlCol="0">
            <a:spAutoFit/>
          </a:bodyPr>
          <a:lstStyle/>
          <a:p>
            <a:pPr>
              <a:buFont typeface="Wingdings" pitchFamily="2" charset="2"/>
              <a:buChar char="Ø"/>
            </a:pPr>
            <a:r>
              <a:rPr lang="tr-TR" sz="2000" dirty="0" smtClean="0"/>
              <a:t>19 Şubat günü, güçlü Fransız kuvvetleri ile İngiliz </a:t>
            </a:r>
            <a:r>
              <a:rPr lang="tr-TR" sz="2000" i="1" dirty="0" err="1" smtClean="0"/>
              <a:t>Queen</a:t>
            </a:r>
            <a:r>
              <a:rPr lang="tr-TR" sz="2000" i="1" dirty="0" smtClean="0"/>
              <a:t> </a:t>
            </a:r>
            <a:r>
              <a:rPr lang="tr-TR" sz="2000" i="1" dirty="0" err="1" smtClean="0"/>
              <a:t>Elizabeth</a:t>
            </a:r>
            <a:r>
              <a:rPr lang="tr-TR" sz="2000" dirty="0" smtClean="0"/>
              <a:t> savaş gemisinin Osmanlı sahil bataryalarını bombalamasıyla ilk Çanakkale saldırısı başlatılmış oldu.</a:t>
            </a:r>
          </a:p>
          <a:p>
            <a:pPr>
              <a:buFont typeface="Wingdings" pitchFamily="2" charset="2"/>
              <a:buChar char="Ø"/>
            </a:pPr>
            <a:r>
              <a:rPr lang="tr-TR" sz="2000" dirty="0" smtClean="0"/>
              <a:t>18 Mart 1915'te, deniz mayınları ve kıyılardaki Osmanlı topçu bataryalarının isabetli atışları denizden geçişin mümkün olmayacağını göstermiştir.</a:t>
            </a:r>
          </a:p>
          <a:p>
            <a:endParaRPr lang="tr-TR" sz="2000" dirty="0"/>
          </a:p>
        </p:txBody>
      </p:sp>
      <p:pic>
        <p:nvPicPr>
          <p:cNvPr id="4" name="3 Resim" descr="Resim8.jpg"/>
          <p:cNvPicPr>
            <a:picLocks noChangeAspect="1"/>
          </p:cNvPicPr>
          <p:nvPr/>
        </p:nvPicPr>
        <p:blipFill>
          <a:blip r:embed="rId2" cstate="print"/>
          <a:srcRect l="16634" t="5744" r="14058" b="2353"/>
          <a:stretch>
            <a:fillRect/>
          </a:stretch>
        </p:blipFill>
        <p:spPr>
          <a:xfrm>
            <a:off x="4644008" y="1916832"/>
            <a:ext cx="3975442" cy="3816424"/>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Kara Savaşları</a:t>
            </a:r>
            <a:endParaRPr lang="tr-TR" dirty="0"/>
          </a:p>
        </p:txBody>
      </p:sp>
      <p:sp>
        <p:nvSpPr>
          <p:cNvPr id="3" name="2 Metin kutusu"/>
          <p:cNvSpPr txBox="1"/>
          <p:nvPr/>
        </p:nvSpPr>
        <p:spPr>
          <a:xfrm>
            <a:off x="4788024" y="1772816"/>
            <a:ext cx="3312368" cy="4154984"/>
          </a:xfrm>
          <a:prstGeom prst="rect">
            <a:avLst/>
          </a:prstGeom>
          <a:noFill/>
        </p:spPr>
        <p:txBody>
          <a:bodyPr wrap="square" rtlCol="0">
            <a:spAutoFit/>
          </a:bodyPr>
          <a:lstStyle/>
          <a:p>
            <a:r>
              <a:rPr lang="tr-TR" sz="2400" dirty="0" smtClean="0"/>
              <a:t>İngiliz-Fransız Birleşik Donanması'nın 18 Mart 1915 tarihinde Çanakkale Boğazı’nı geçme ve İstanbul’u işgal girişiminin başarısız kalması üzerine bir kara harekâtıyla İstanbul’un işgali yönünde yeni bir savaş planı oluşturulmuştur.</a:t>
            </a:r>
          </a:p>
        </p:txBody>
      </p:sp>
      <p:pic>
        <p:nvPicPr>
          <p:cNvPr id="4" name="3 Resim" descr="Resim7.jpg"/>
          <p:cNvPicPr>
            <a:picLocks noChangeAspect="1"/>
          </p:cNvPicPr>
          <p:nvPr/>
        </p:nvPicPr>
        <p:blipFill>
          <a:blip r:embed="rId2" cstate="print"/>
          <a:stretch>
            <a:fillRect/>
          </a:stretch>
        </p:blipFill>
        <p:spPr>
          <a:xfrm>
            <a:off x="683568" y="1844824"/>
            <a:ext cx="3728986" cy="4176464"/>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Kara Savaşları</a:t>
            </a:r>
            <a:endParaRPr lang="tr-TR" dirty="0"/>
          </a:p>
        </p:txBody>
      </p:sp>
      <p:sp>
        <p:nvSpPr>
          <p:cNvPr id="3" name="2 Metin kutusu"/>
          <p:cNvSpPr txBox="1"/>
          <p:nvPr/>
        </p:nvSpPr>
        <p:spPr>
          <a:xfrm>
            <a:off x="4860032" y="2132856"/>
            <a:ext cx="3312368" cy="2739211"/>
          </a:xfrm>
          <a:prstGeom prst="rect">
            <a:avLst/>
          </a:prstGeom>
          <a:noFill/>
        </p:spPr>
        <p:txBody>
          <a:bodyPr wrap="square" rtlCol="0">
            <a:spAutoFit/>
          </a:bodyPr>
          <a:lstStyle/>
          <a:p>
            <a:pPr algn="ctr"/>
            <a:r>
              <a:rPr lang="tr-TR" sz="2800" dirty="0" smtClean="0"/>
              <a:t>Cepheler</a:t>
            </a:r>
          </a:p>
          <a:p>
            <a:pPr algn="ctr"/>
            <a:endParaRPr lang="tr-TR" sz="2400" dirty="0" smtClean="0"/>
          </a:p>
          <a:p>
            <a:pPr>
              <a:buFont typeface="Wingdings" pitchFamily="2" charset="2"/>
              <a:buChar char="Ø"/>
            </a:pPr>
            <a:r>
              <a:rPr lang="tr-TR" sz="2400" dirty="0" err="1" smtClean="0"/>
              <a:t>Seddülbahir</a:t>
            </a:r>
            <a:r>
              <a:rPr lang="tr-TR" sz="2400" dirty="0" smtClean="0"/>
              <a:t> Cephesi</a:t>
            </a:r>
          </a:p>
          <a:p>
            <a:pPr>
              <a:buFont typeface="Wingdings" pitchFamily="2" charset="2"/>
              <a:buChar char="Ø"/>
            </a:pPr>
            <a:endParaRPr lang="tr-TR" sz="2400" dirty="0" smtClean="0"/>
          </a:p>
          <a:p>
            <a:pPr>
              <a:buFont typeface="Wingdings" pitchFamily="2" charset="2"/>
              <a:buChar char="Ø"/>
            </a:pPr>
            <a:r>
              <a:rPr lang="tr-TR" sz="2400" dirty="0" err="1" smtClean="0"/>
              <a:t>Arıburnu</a:t>
            </a:r>
            <a:r>
              <a:rPr lang="tr-TR" sz="2400" dirty="0" smtClean="0"/>
              <a:t> Cephesi</a:t>
            </a:r>
          </a:p>
          <a:p>
            <a:pPr>
              <a:buFont typeface="Wingdings" pitchFamily="2" charset="2"/>
              <a:buChar char="Ø"/>
            </a:pPr>
            <a:endParaRPr lang="tr-TR" sz="2400" dirty="0" smtClean="0"/>
          </a:p>
          <a:p>
            <a:pPr>
              <a:buFont typeface="Wingdings" pitchFamily="2" charset="2"/>
              <a:buChar char="Ø"/>
            </a:pPr>
            <a:r>
              <a:rPr lang="tr-TR" sz="2400" dirty="0" smtClean="0"/>
              <a:t>Anafartalar Cephesi</a:t>
            </a:r>
          </a:p>
        </p:txBody>
      </p:sp>
      <p:pic>
        <p:nvPicPr>
          <p:cNvPr id="5" name="4 Resim" descr="http://upload.wikimedia.org/wikipedia/commons/thumb/7/73/Map_of_Turkish_forces_at_Gallipoli_April_1915.png/200px-Map_of_Turkish_forces_at_Gallipoli_April_1915.png">
            <a:hlinkClick r:id="rId2"/>
          </p:cNvPr>
          <p:cNvPicPr/>
          <p:nvPr/>
        </p:nvPicPr>
        <p:blipFill>
          <a:blip r:embed="rId3" cstate="print"/>
          <a:srcRect/>
          <a:stretch>
            <a:fillRect/>
          </a:stretch>
        </p:blipFill>
        <p:spPr bwMode="auto">
          <a:xfrm>
            <a:off x="971600" y="2276872"/>
            <a:ext cx="3528392" cy="30243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Son Muharebe</a:t>
            </a:r>
            <a:endParaRPr lang="tr-TR" dirty="0"/>
          </a:p>
        </p:txBody>
      </p:sp>
      <p:sp>
        <p:nvSpPr>
          <p:cNvPr id="3" name="2 Metin kutusu"/>
          <p:cNvSpPr txBox="1"/>
          <p:nvPr/>
        </p:nvSpPr>
        <p:spPr>
          <a:xfrm>
            <a:off x="1187624" y="1628800"/>
            <a:ext cx="2880320" cy="3785652"/>
          </a:xfrm>
          <a:prstGeom prst="rect">
            <a:avLst/>
          </a:prstGeom>
          <a:noFill/>
        </p:spPr>
        <p:txBody>
          <a:bodyPr wrap="square" rtlCol="0">
            <a:spAutoFit/>
          </a:bodyPr>
          <a:lstStyle/>
          <a:p>
            <a:r>
              <a:rPr lang="tr-TR" sz="2400" dirty="0" err="1" smtClean="0"/>
              <a:t>Suvla</a:t>
            </a:r>
            <a:r>
              <a:rPr lang="tr-TR" sz="2400" dirty="0" smtClean="0"/>
              <a:t> Koyu’nda İngiliz 9. Kolordusu’nun ikinci genel taarruzuyla aynı gün 21 </a:t>
            </a:r>
            <a:r>
              <a:rPr lang="tr-TR" sz="2400" dirty="0" err="1" smtClean="0"/>
              <a:t>Ağustos’da</a:t>
            </a:r>
            <a:r>
              <a:rPr lang="tr-TR" sz="2400" dirty="0" smtClean="0"/>
              <a:t> </a:t>
            </a:r>
            <a:r>
              <a:rPr lang="tr-TR" sz="2400" dirty="0" err="1" smtClean="0"/>
              <a:t>Anzak</a:t>
            </a:r>
            <a:r>
              <a:rPr lang="tr-TR" sz="2400" dirty="0" smtClean="0"/>
              <a:t> birliklerinin sonuçsuz Bomba </a:t>
            </a:r>
            <a:r>
              <a:rPr lang="tr-TR" sz="2200" dirty="0" smtClean="0"/>
              <a:t>Tepe</a:t>
            </a:r>
            <a:r>
              <a:rPr lang="tr-TR" sz="2400" dirty="0" smtClean="0"/>
              <a:t> taarruzu, Çanakkale Savaşı’nın son muharebesi olmuştur.</a:t>
            </a:r>
          </a:p>
        </p:txBody>
      </p:sp>
      <p:pic>
        <p:nvPicPr>
          <p:cNvPr id="4" name="3 Resim" descr="http://upload.wikimedia.org/wikipedia/commons/thumb/9/9a/Lone_Pine_trench_6_August_1915.jpg/200px-Lone_Pine_trench_6_August_1915.jpg">
            <a:hlinkClick r:id="rId2"/>
          </p:cNvPr>
          <p:cNvPicPr/>
          <p:nvPr/>
        </p:nvPicPr>
        <p:blipFill>
          <a:blip r:embed="rId3" cstate="print"/>
          <a:srcRect/>
          <a:stretch>
            <a:fillRect/>
          </a:stretch>
        </p:blipFill>
        <p:spPr bwMode="auto">
          <a:xfrm>
            <a:off x="4788024" y="1700808"/>
            <a:ext cx="3240360" cy="39604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Savaşın Bilançosu</a:t>
            </a:r>
            <a:endParaRPr lang="tr-TR" dirty="0"/>
          </a:p>
        </p:txBody>
      </p:sp>
      <p:graphicFrame>
        <p:nvGraphicFramePr>
          <p:cNvPr id="3" name="2 Tablo"/>
          <p:cNvGraphicFramePr>
            <a:graphicFrameLocks noGrp="1"/>
          </p:cNvGraphicFramePr>
          <p:nvPr/>
        </p:nvGraphicFramePr>
        <p:xfrm>
          <a:off x="899592" y="1340764"/>
          <a:ext cx="7704856" cy="5112571"/>
        </p:xfrm>
        <a:graphic>
          <a:graphicData uri="http://schemas.openxmlformats.org/drawingml/2006/table">
            <a:tbl>
              <a:tblPr/>
              <a:tblGrid>
                <a:gridCol w="1926214"/>
                <a:gridCol w="1746194"/>
                <a:gridCol w="1944216"/>
                <a:gridCol w="2088232"/>
              </a:tblGrid>
              <a:tr h="515539">
                <a:tc gridSpan="4">
                  <a:txBody>
                    <a:bodyPr/>
                    <a:lstStyle/>
                    <a:p>
                      <a:pPr algn="ctr">
                        <a:lnSpc>
                          <a:spcPct val="115000"/>
                        </a:lnSpc>
                        <a:spcBef>
                          <a:spcPts val="1200"/>
                        </a:spcBef>
                        <a:spcAft>
                          <a:spcPts val="1200"/>
                        </a:spcAft>
                      </a:pPr>
                      <a:r>
                        <a:rPr lang="tr-TR" sz="1600" dirty="0">
                          <a:solidFill>
                            <a:schemeClr val="tx1"/>
                          </a:solidFill>
                          <a:latin typeface="Times New Roman"/>
                          <a:ea typeface="Times New Roman"/>
                          <a:cs typeface="Times New Roman"/>
                        </a:rPr>
                        <a:t>Ölü ve Yaralı Bilançosu</a:t>
                      </a:r>
                      <a:endParaRPr lang="tr-TR" sz="1600" dirty="0">
                        <a:solidFill>
                          <a:schemeClr val="tx1"/>
                        </a:solidFill>
                        <a:latin typeface="Calibri"/>
                        <a:ea typeface="Calibri"/>
                        <a:cs typeface="Times New Roman"/>
                      </a:endParaRPr>
                    </a:p>
                  </a:txBody>
                  <a:tcPr marL="9525" marR="9525" marT="9525" marB="9525" anchor="ctr">
                    <a:lnL>
                      <a:noFill/>
                    </a:lnL>
                    <a:lnR>
                      <a:noFill/>
                    </a:lnR>
                    <a:lnT>
                      <a:noFill/>
                    </a:lnT>
                    <a:lnB>
                      <a:noFill/>
                    </a:lnB>
                    <a:solidFill>
                      <a:srgbClr val="F9F9F9"/>
                    </a:solidFill>
                  </a:tcPr>
                </a:tc>
                <a:tc hMerge="1">
                  <a:txBody>
                    <a:bodyPr/>
                    <a:lstStyle/>
                    <a:p>
                      <a:endParaRPr lang="tr-TR"/>
                    </a:p>
                  </a:txBody>
                  <a:tcPr/>
                </a:tc>
                <a:tc hMerge="1">
                  <a:txBody>
                    <a:bodyPr/>
                    <a:lstStyle/>
                    <a:p>
                      <a:endParaRPr lang="tr-TR"/>
                    </a:p>
                  </a:txBody>
                  <a:tcPr/>
                </a:tc>
                <a:tc hMerge="1">
                  <a:txBody>
                    <a:bodyPr/>
                    <a:lstStyle/>
                    <a:p>
                      <a:endParaRPr lang="tr-TR"/>
                    </a:p>
                  </a:txBody>
                  <a:tcPr/>
                </a:tc>
              </a:tr>
              <a:tr h="515539">
                <a:tc>
                  <a:txBody>
                    <a:bodyPr/>
                    <a:lstStyle/>
                    <a:p>
                      <a:pPr>
                        <a:lnSpc>
                          <a:spcPct val="115000"/>
                        </a:lnSpc>
                      </a:pPr>
                      <a:endParaRPr lang="tr-TR" sz="1600">
                        <a:solidFill>
                          <a:schemeClr val="tx1"/>
                        </a:solidFill>
                        <a:latin typeface="Calibri"/>
                        <a:cs typeface="Times New Roman"/>
                      </a:endParaRPr>
                    </a:p>
                  </a:txBody>
                  <a:tcPr marL="9525" marR="9525" marT="9525" marB="9525" anchor="ctr">
                    <a:lnL>
                      <a:noFill/>
                    </a:lnL>
                    <a:lnR>
                      <a:noFill/>
                    </a:lnR>
                    <a:lnT>
                      <a:noFill/>
                    </a:lnT>
                    <a:lnB>
                      <a:noFill/>
                    </a:lnB>
                    <a:solidFill>
                      <a:srgbClr val="F9F9F9"/>
                    </a:solidFill>
                  </a:tcPr>
                </a:tc>
                <a:tc>
                  <a:txBody>
                    <a:bodyPr/>
                    <a:lstStyle/>
                    <a:p>
                      <a:pPr algn="ctr">
                        <a:lnSpc>
                          <a:spcPct val="115000"/>
                        </a:lnSpc>
                        <a:spcBef>
                          <a:spcPts val="1200"/>
                        </a:spcBef>
                        <a:spcAft>
                          <a:spcPts val="1200"/>
                        </a:spcAft>
                      </a:pPr>
                      <a:r>
                        <a:rPr lang="tr-TR" sz="1600">
                          <a:solidFill>
                            <a:schemeClr val="tx1"/>
                          </a:solidFill>
                          <a:latin typeface="Times New Roman"/>
                          <a:ea typeface="Times New Roman"/>
                          <a:cs typeface="Times New Roman"/>
                        </a:rPr>
                        <a:t>Ölen</a:t>
                      </a:r>
                      <a:endParaRPr lang="tr-TR" sz="1600">
                        <a:solidFill>
                          <a:schemeClr val="tx1"/>
                        </a:solidFill>
                        <a:latin typeface="Calibri"/>
                        <a:ea typeface="Calibri"/>
                        <a:cs typeface="Times New Roman"/>
                      </a:endParaRPr>
                    </a:p>
                  </a:txBody>
                  <a:tcPr marL="9525" marR="9525" marT="9525" marB="9525" anchor="ctr">
                    <a:lnL>
                      <a:noFill/>
                    </a:lnL>
                    <a:lnR>
                      <a:noFill/>
                    </a:lnR>
                    <a:lnT>
                      <a:noFill/>
                    </a:lnT>
                    <a:lnB>
                      <a:noFill/>
                    </a:lnB>
                    <a:solidFill>
                      <a:srgbClr val="F9F9F9"/>
                    </a:solidFill>
                  </a:tcPr>
                </a:tc>
                <a:tc>
                  <a:txBody>
                    <a:bodyPr/>
                    <a:lstStyle/>
                    <a:p>
                      <a:pPr algn="ctr">
                        <a:lnSpc>
                          <a:spcPct val="115000"/>
                        </a:lnSpc>
                        <a:spcBef>
                          <a:spcPts val="1200"/>
                        </a:spcBef>
                        <a:spcAft>
                          <a:spcPts val="1200"/>
                        </a:spcAft>
                      </a:pPr>
                      <a:r>
                        <a:rPr lang="tr-TR" sz="1600">
                          <a:solidFill>
                            <a:schemeClr val="tx1"/>
                          </a:solidFill>
                          <a:latin typeface="Times New Roman"/>
                          <a:ea typeface="Times New Roman"/>
                          <a:cs typeface="Times New Roman"/>
                        </a:rPr>
                        <a:t>Yaralı</a:t>
                      </a:r>
                      <a:endParaRPr lang="tr-TR" sz="1600">
                        <a:solidFill>
                          <a:schemeClr val="tx1"/>
                        </a:solidFill>
                        <a:latin typeface="Calibri"/>
                        <a:ea typeface="Calibri"/>
                        <a:cs typeface="Times New Roman"/>
                      </a:endParaRPr>
                    </a:p>
                  </a:txBody>
                  <a:tcPr marL="9525" marR="9525" marT="9525" marB="9525" anchor="ctr">
                    <a:lnL>
                      <a:noFill/>
                    </a:lnL>
                    <a:lnR>
                      <a:noFill/>
                    </a:lnR>
                    <a:lnT>
                      <a:noFill/>
                    </a:lnT>
                    <a:lnB>
                      <a:noFill/>
                    </a:lnB>
                    <a:solidFill>
                      <a:srgbClr val="F9F9F9"/>
                    </a:solidFill>
                  </a:tcPr>
                </a:tc>
                <a:tc>
                  <a:txBody>
                    <a:bodyPr/>
                    <a:lstStyle/>
                    <a:p>
                      <a:pPr algn="ctr">
                        <a:lnSpc>
                          <a:spcPct val="115000"/>
                        </a:lnSpc>
                        <a:spcBef>
                          <a:spcPts val="1200"/>
                        </a:spcBef>
                        <a:spcAft>
                          <a:spcPts val="1200"/>
                        </a:spcAft>
                      </a:pPr>
                      <a:r>
                        <a:rPr lang="tr-TR" sz="1600">
                          <a:solidFill>
                            <a:schemeClr val="tx1"/>
                          </a:solidFill>
                          <a:latin typeface="Times New Roman"/>
                          <a:ea typeface="Times New Roman"/>
                          <a:cs typeface="Times New Roman"/>
                        </a:rPr>
                        <a:t>Toplam</a:t>
                      </a:r>
                      <a:endParaRPr lang="tr-TR" sz="1600">
                        <a:solidFill>
                          <a:schemeClr val="tx1"/>
                        </a:solidFill>
                        <a:latin typeface="Calibri"/>
                        <a:ea typeface="Calibri"/>
                        <a:cs typeface="Times New Roman"/>
                      </a:endParaRPr>
                    </a:p>
                  </a:txBody>
                  <a:tcPr marL="9525" marR="9525" marT="9525" marB="9525" anchor="ctr">
                    <a:lnL>
                      <a:noFill/>
                    </a:lnL>
                    <a:lnR>
                      <a:noFill/>
                    </a:lnR>
                    <a:lnT>
                      <a:noFill/>
                    </a:lnT>
                    <a:lnB>
                      <a:noFill/>
                    </a:lnB>
                    <a:solidFill>
                      <a:srgbClr val="F9F9F9"/>
                    </a:solidFill>
                  </a:tcPr>
                </a:tc>
              </a:tr>
              <a:tr h="515539">
                <a:tc>
                  <a:txBody>
                    <a:bodyPr/>
                    <a:lstStyle/>
                    <a:p>
                      <a:pPr>
                        <a:lnSpc>
                          <a:spcPct val="115000"/>
                        </a:lnSpc>
                        <a:spcBef>
                          <a:spcPts val="1200"/>
                        </a:spcBef>
                        <a:spcAft>
                          <a:spcPts val="1200"/>
                        </a:spcAft>
                      </a:pPr>
                      <a:r>
                        <a:rPr lang="tr-TR" sz="1600" u="none" strike="noStrike" dirty="0">
                          <a:solidFill>
                            <a:schemeClr val="tx1"/>
                          </a:solidFill>
                          <a:latin typeface="Times New Roman"/>
                          <a:ea typeface="Times New Roman"/>
                          <a:cs typeface="Times New Roman"/>
                        </a:rPr>
                        <a:t>İtilaf Devletleri</a:t>
                      </a:r>
                      <a:endParaRPr lang="tr-TR" sz="1600" dirty="0">
                        <a:solidFill>
                          <a:schemeClr val="tx1"/>
                        </a:solidFill>
                        <a:latin typeface="Calibri"/>
                        <a:ea typeface="Calibri"/>
                        <a:cs typeface="Times New Roman"/>
                      </a:endParaRPr>
                    </a:p>
                  </a:txBody>
                  <a:tcPr marL="9525" marR="9525" marT="9525" marB="9525" anchor="ctr">
                    <a:lnL>
                      <a:noFill/>
                    </a:lnL>
                    <a:lnR>
                      <a:noFill/>
                    </a:lnR>
                    <a:lnT>
                      <a:noFill/>
                    </a:lnT>
                    <a:lnB>
                      <a:noFill/>
                    </a:lnB>
                    <a:solidFill>
                      <a:srgbClr val="CCCCCC"/>
                    </a:solidFill>
                  </a:tcPr>
                </a:tc>
                <a:tc>
                  <a:txBody>
                    <a:bodyPr/>
                    <a:lstStyle/>
                    <a:p>
                      <a:pPr>
                        <a:lnSpc>
                          <a:spcPct val="115000"/>
                        </a:lnSpc>
                        <a:spcBef>
                          <a:spcPts val="1200"/>
                        </a:spcBef>
                        <a:spcAft>
                          <a:spcPts val="1200"/>
                        </a:spcAft>
                      </a:pPr>
                      <a:r>
                        <a:rPr lang="tr-TR" sz="1600">
                          <a:solidFill>
                            <a:schemeClr val="tx1"/>
                          </a:solidFill>
                          <a:latin typeface="Times New Roman"/>
                          <a:ea typeface="Times New Roman"/>
                          <a:cs typeface="Times New Roman"/>
                        </a:rPr>
                        <a:t>44.023</a:t>
                      </a:r>
                      <a:endParaRPr lang="tr-TR" sz="1600">
                        <a:solidFill>
                          <a:schemeClr val="tx1"/>
                        </a:solidFill>
                        <a:latin typeface="Calibri"/>
                        <a:ea typeface="Calibri"/>
                        <a:cs typeface="Times New Roman"/>
                      </a:endParaRPr>
                    </a:p>
                  </a:txBody>
                  <a:tcPr marL="9525" marR="9525" marT="9525" marB="9525" anchor="ctr">
                    <a:lnL>
                      <a:noFill/>
                    </a:lnL>
                    <a:lnR>
                      <a:noFill/>
                    </a:lnR>
                    <a:lnT>
                      <a:noFill/>
                    </a:lnT>
                    <a:lnB>
                      <a:noFill/>
                    </a:lnB>
                    <a:solidFill>
                      <a:srgbClr val="CCCCCC"/>
                    </a:solidFill>
                  </a:tcPr>
                </a:tc>
                <a:tc>
                  <a:txBody>
                    <a:bodyPr/>
                    <a:lstStyle/>
                    <a:p>
                      <a:pPr>
                        <a:lnSpc>
                          <a:spcPct val="115000"/>
                        </a:lnSpc>
                        <a:spcBef>
                          <a:spcPts val="1200"/>
                        </a:spcBef>
                        <a:spcAft>
                          <a:spcPts val="1200"/>
                        </a:spcAft>
                      </a:pPr>
                      <a:r>
                        <a:rPr lang="tr-TR" sz="1600">
                          <a:solidFill>
                            <a:schemeClr val="tx1"/>
                          </a:solidFill>
                          <a:latin typeface="Times New Roman"/>
                          <a:ea typeface="Times New Roman"/>
                          <a:cs typeface="Times New Roman"/>
                        </a:rPr>
                        <a:t>96.944</a:t>
                      </a:r>
                      <a:endParaRPr lang="tr-TR" sz="1600">
                        <a:solidFill>
                          <a:schemeClr val="tx1"/>
                        </a:solidFill>
                        <a:latin typeface="Calibri"/>
                        <a:ea typeface="Calibri"/>
                        <a:cs typeface="Times New Roman"/>
                      </a:endParaRPr>
                    </a:p>
                  </a:txBody>
                  <a:tcPr marL="9525" marR="9525" marT="9525" marB="9525" anchor="ctr">
                    <a:lnL>
                      <a:noFill/>
                    </a:lnL>
                    <a:lnR>
                      <a:noFill/>
                    </a:lnR>
                    <a:lnT>
                      <a:noFill/>
                    </a:lnT>
                    <a:lnB>
                      <a:noFill/>
                    </a:lnB>
                    <a:solidFill>
                      <a:srgbClr val="CCCCCC"/>
                    </a:solidFill>
                  </a:tcPr>
                </a:tc>
                <a:tc>
                  <a:txBody>
                    <a:bodyPr/>
                    <a:lstStyle/>
                    <a:p>
                      <a:pPr>
                        <a:lnSpc>
                          <a:spcPct val="115000"/>
                        </a:lnSpc>
                        <a:spcBef>
                          <a:spcPts val="1200"/>
                        </a:spcBef>
                        <a:spcAft>
                          <a:spcPts val="1200"/>
                        </a:spcAft>
                      </a:pPr>
                      <a:r>
                        <a:rPr lang="tr-TR" sz="1600">
                          <a:solidFill>
                            <a:schemeClr val="tx1"/>
                          </a:solidFill>
                          <a:latin typeface="Times New Roman"/>
                          <a:ea typeface="Times New Roman"/>
                          <a:cs typeface="Times New Roman"/>
                        </a:rPr>
                        <a:t>140.967</a:t>
                      </a:r>
                      <a:endParaRPr lang="tr-TR" sz="1600">
                        <a:solidFill>
                          <a:schemeClr val="tx1"/>
                        </a:solidFill>
                        <a:latin typeface="Calibri"/>
                        <a:ea typeface="Calibri"/>
                        <a:cs typeface="Times New Roman"/>
                      </a:endParaRPr>
                    </a:p>
                  </a:txBody>
                  <a:tcPr marL="9525" marR="9525" marT="9525" marB="9525" anchor="ctr">
                    <a:lnL>
                      <a:noFill/>
                    </a:lnL>
                    <a:lnR>
                      <a:noFill/>
                    </a:lnR>
                    <a:lnT>
                      <a:noFill/>
                    </a:lnT>
                    <a:lnB>
                      <a:noFill/>
                    </a:lnB>
                    <a:solidFill>
                      <a:srgbClr val="CCCCCC"/>
                    </a:solidFill>
                  </a:tcPr>
                </a:tc>
              </a:tr>
              <a:tr h="515539">
                <a:tc>
                  <a:txBody>
                    <a:bodyPr/>
                    <a:lstStyle/>
                    <a:p>
                      <a:pPr>
                        <a:lnSpc>
                          <a:spcPct val="115000"/>
                        </a:lnSpc>
                        <a:spcBef>
                          <a:spcPts val="1200"/>
                        </a:spcBef>
                        <a:spcAft>
                          <a:spcPts val="1200"/>
                        </a:spcAft>
                      </a:pPr>
                      <a:r>
                        <a:rPr lang="tr-TR" sz="1600">
                          <a:solidFill>
                            <a:schemeClr val="tx1"/>
                          </a:solidFill>
                          <a:latin typeface="Times New Roman"/>
                          <a:ea typeface="Times New Roman"/>
                          <a:cs typeface="Times New Roman"/>
                        </a:rPr>
                        <a:t>Avusturalya</a:t>
                      </a:r>
                      <a:endParaRPr lang="tr-TR" sz="1600">
                        <a:solidFill>
                          <a:schemeClr val="tx1"/>
                        </a:solidFill>
                        <a:latin typeface="Calibri"/>
                        <a:ea typeface="Calibri"/>
                        <a:cs typeface="Times New Roman"/>
                      </a:endParaRPr>
                    </a:p>
                  </a:txBody>
                  <a:tcPr marL="9525" marR="9525" marT="9525" marB="9525" anchor="ctr">
                    <a:lnL>
                      <a:noFill/>
                    </a:lnL>
                    <a:lnR>
                      <a:noFill/>
                    </a:lnR>
                    <a:lnT>
                      <a:noFill/>
                    </a:lnT>
                    <a:lnB>
                      <a:noFill/>
                    </a:lnB>
                    <a:solidFill>
                      <a:srgbClr val="F9F9F9"/>
                    </a:solidFill>
                  </a:tcPr>
                </a:tc>
                <a:tc>
                  <a:txBody>
                    <a:bodyPr/>
                    <a:lstStyle/>
                    <a:p>
                      <a:pPr>
                        <a:lnSpc>
                          <a:spcPct val="115000"/>
                        </a:lnSpc>
                        <a:spcBef>
                          <a:spcPts val="1200"/>
                        </a:spcBef>
                        <a:spcAft>
                          <a:spcPts val="1200"/>
                        </a:spcAft>
                      </a:pPr>
                      <a:r>
                        <a:rPr lang="tr-TR" sz="1600">
                          <a:solidFill>
                            <a:schemeClr val="tx1"/>
                          </a:solidFill>
                          <a:latin typeface="Times New Roman"/>
                          <a:ea typeface="Times New Roman"/>
                          <a:cs typeface="Times New Roman"/>
                        </a:rPr>
                        <a:t>8.709</a:t>
                      </a:r>
                      <a:endParaRPr lang="tr-TR" sz="1600">
                        <a:solidFill>
                          <a:schemeClr val="tx1"/>
                        </a:solidFill>
                        <a:latin typeface="Calibri"/>
                        <a:ea typeface="Calibri"/>
                        <a:cs typeface="Times New Roman"/>
                      </a:endParaRPr>
                    </a:p>
                  </a:txBody>
                  <a:tcPr marL="9525" marR="9525" marT="9525" marB="9525" anchor="ctr">
                    <a:lnL>
                      <a:noFill/>
                    </a:lnL>
                    <a:lnR>
                      <a:noFill/>
                    </a:lnR>
                    <a:lnT>
                      <a:noFill/>
                    </a:lnT>
                    <a:lnB>
                      <a:noFill/>
                    </a:lnB>
                    <a:solidFill>
                      <a:srgbClr val="F9F9F9"/>
                    </a:solidFill>
                  </a:tcPr>
                </a:tc>
                <a:tc>
                  <a:txBody>
                    <a:bodyPr/>
                    <a:lstStyle/>
                    <a:p>
                      <a:pPr>
                        <a:lnSpc>
                          <a:spcPct val="115000"/>
                        </a:lnSpc>
                        <a:spcBef>
                          <a:spcPts val="1200"/>
                        </a:spcBef>
                        <a:spcAft>
                          <a:spcPts val="1200"/>
                        </a:spcAft>
                      </a:pPr>
                      <a:r>
                        <a:rPr lang="tr-TR" sz="1600">
                          <a:solidFill>
                            <a:schemeClr val="tx1"/>
                          </a:solidFill>
                          <a:latin typeface="Times New Roman"/>
                          <a:ea typeface="Times New Roman"/>
                          <a:cs typeface="Times New Roman"/>
                        </a:rPr>
                        <a:t>19.441</a:t>
                      </a:r>
                      <a:endParaRPr lang="tr-TR" sz="1600">
                        <a:solidFill>
                          <a:schemeClr val="tx1"/>
                        </a:solidFill>
                        <a:latin typeface="Calibri"/>
                        <a:ea typeface="Calibri"/>
                        <a:cs typeface="Times New Roman"/>
                      </a:endParaRPr>
                    </a:p>
                  </a:txBody>
                  <a:tcPr marL="9525" marR="9525" marT="9525" marB="9525" anchor="ctr">
                    <a:lnL>
                      <a:noFill/>
                    </a:lnL>
                    <a:lnR>
                      <a:noFill/>
                    </a:lnR>
                    <a:lnT>
                      <a:noFill/>
                    </a:lnT>
                    <a:lnB>
                      <a:noFill/>
                    </a:lnB>
                    <a:solidFill>
                      <a:srgbClr val="F9F9F9"/>
                    </a:solidFill>
                  </a:tcPr>
                </a:tc>
                <a:tc>
                  <a:txBody>
                    <a:bodyPr/>
                    <a:lstStyle/>
                    <a:p>
                      <a:pPr>
                        <a:lnSpc>
                          <a:spcPct val="115000"/>
                        </a:lnSpc>
                        <a:spcBef>
                          <a:spcPts val="1200"/>
                        </a:spcBef>
                        <a:spcAft>
                          <a:spcPts val="1200"/>
                        </a:spcAft>
                      </a:pPr>
                      <a:r>
                        <a:rPr lang="tr-TR" sz="1600">
                          <a:solidFill>
                            <a:schemeClr val="tx1"/>
                          </a:solidFill>
                          <a:latin typeface="Times New Roman"/>
                          <a:ea typeface="Times New Roman"/>
                          <a:cs typeface="Times New Roman"/>
                        </a:rPr>
                        <a:t>28.150</a:t>
                      </a:r>
                      <a:endParaRPr lang="tr-TR" sz="1600">
                        <a:solidFill>
                          <a:schemeClr val="tx1"/>
                        </a:solidFill>
                        <a:latin typeface="Calibri"/>
                        <a:ea typeface="Calibri"/>
                        <a:cs typeface="Times New Roman"/>
                      </a:endParaRPr>
                    </a:p>
                  </a:txBody>
                  <a:tcPr marL="9525" marR="9525" marT="9525" marB="9525" anchor="ctr">
                    <a:lnL>
                      <a:noFill/>
                    </a:lnL>
                    <a:lnR>
                      <a:noFill/>
                    </a:lnR>
                    <a:lnT>
                      <a:noFill/>
                    </a:lnT>
                    <a:lnB>
                      <a:noFill/>
                    </a:lnB>
                    <a:solidFill>
                      <a:srgbClr val="F9F9F9"/>
                    </a:solidFill>
                  </a:tcPr>
                </a:tc>
              </a:tr>
              <a:tr h="515539">
                <a:tc>
                  <a:txBody>
                    <a:bodyPr/>
                    <a:lstStyle/>
                    <a:p>
                      <a:pPr>
                        <a:lnSpc>
                          <a:spcPct val="115000"/>
                        </a:lnSpc>
                        <a:spcBef>
                          <a:spcPts val="1200"/>
                        </a:spcBef>
                        <a:spcAft>
                          <a:spcPts val="1200"/>
                        </a:spcAft>
                      </a:pPr>
                      <a:r>
                        <a:rPr lang="tr-TR" sz="1600">
                          <a:solidFill>
                            <a:schemeClr val="tx1"/>
                          </a:solidFill>
                          <a:latin typeface="Times New Roman"/>
                          <a:ea typeface="Times New Roman"/>
                          <a:cs typeface="Times New Roman"/>
                        </a:rPr>
                        <a:t>Yeni Zelanda</a:t>
                      </a:r>
                      <a:endParaRPr lang="tr-TR" sz="1600">
                        <a:solidFill>
                          <a:schemeClr val="tx1"/>
                        </a:solidFill>
                        <a:latin typeface="Calibri"/>
                        <a:ea typeface="Calibri"/>
                        <a:cs typeface="Times New Roman"/>
                      </a:endParaRPr>
                    </a:p>
                  </a:txBody>
                  <a:tcPr marL="9525" marR="9525" marT="9525" marB="9525" anchor="ctr">
                    <a:lnL>
                      <a:noFill/>
                    </a:lnL>
                    <a:lnR>
                      <a:noFill/>
                    </a:lnR>
                    <a:lnT>
                      <a:noFill/>
                    </a:lnT>
                    <a:lnB>
                      <a:noFill/>
                    </a:lnB>
                    <a:solidFill>
                      <a:srgbClr val="F9F9F9"/>
                    </a:solidFill>
                  </a:tcPr>
                </a:tc>
                <a:tc>
                  <a:txBody>
                    <a:bodyPr/>
                    <a:lstStyle/>
                    <a:p>
                      <a:pPr>
                        <a:lnSpc>
                          <a:spcPct val="115000"/>
                        </a:lnSpc>
                        <a:spcBef>
                          <a:spcPts val="1200"/>
                        </a:spcBef>
                        <a:spcAft>
                          <a:spcPts val="1200"/>
                        </a:spcAft>
                      </a:pPr>
                      <a:r>
                        <a:rPr lang="tr-TR" sz="1600">
                          <a:solidFill>
                            <a:schemeClr val="tx1"/>
                          </a:solidFill>
                          <a:latin typeface="Times New Roman"/>
                          <a:ea typeface="Times New Roman"/>
                          <a:cs typeface="Times New Roman"/>
                        </a:rPr>
                        <a:t>2.701</a:t>
                      </a:r>
                      <a:endParaRPr lang="tr-TR" sz="1600">
                        <a:solidFill>
                          <a:schemeClr val="tx1"/>
                        </a:solidFill>
                        <a:latin typeface="Calibri"/>
                        <a:ea typeface="Calibri"/>
                        <a:cs typeface="Times New Roman"/>
                      </a:endParaRPr>
                    </a:p>
                  </a:txBody>
                  <a:tcPr marL="9525" marR="9525" marT="9525" marB="9525" anchor="ctr">
                    <a:lnL>
                      <a:noFill/>
                    </a:lnL>
                    <a:lnR>
                      <a:noFill/>
                    </a:lnR>
                    <a:lnT>
                      <a:noFill/>
                    </a:lnT>
                    <a:lnB>
                      <a:noFill/>
                    </a:lnB>
                    <a:solidFill>
                      <a:srgbClr val="F9F9F9"/>
                    </a:solidFill>
                  </a:tcPr>
                </a:tc>
                <a:tc>
                  <a:txBody>
                    <a:bodyPr/>
                    <a:lstStyle/>
                    <a:p>
                      <a:pPr>
                        <a:lnSpc>
                          <a:spcPct val="115000"/>
                        </a:lnSpc>
                        <a:spcBef>
                          <a:spcPts val="1200"/>
                        </a:spcBef>
                        <a:spcAft>
                          <a:spcPts val="1200"/>
                        </a:spcAft>
                      </a:pPr>
                      <a:r>
                        <a:rPr lang="tr-TR" sz="1600">
                          <a:solidFill>
                            <a:schemeClr val="tx1"/>
                          </a:solidFill>
                          <a:latin typeface="Times New Roman"/>
                          <a:ea typeface="Times New Roman"/>
                          <a:cs typeface="Times New Roman"/>
                        </a:rPr>
                        <a:t>4.852</a:t>
                      </a:r>
                      <a:endParaRPr lang="tr-TR" sz="1600">
                        <a:solidFill>
                          <a:schemeClr val="tx1"/>
                        </a:solidFill>
                        <a:latin typeface="Calibri"/>
                        <a:ea typeface="Calibri"/>
                        <a:cs typeface="Times New Roman"/>
                      </a:endParaRPr>
                    </a:p>
                  </a:txBody>
                  <a:tcPr marL="9525" marR="9525" marT="9525" marB="9525" anchor="ctr">
                    <a:lnL>
                      <a:noFill/>
                    </a:lnL>
                    <a:lnR>
                      <a:noFill/>
                    </a:lnR>
                    <a:lnT>
                      <a:noFill/>
                    </a:lnT>
                    <a:lnB>
                      <a:noFill/>
                    </a:lnB>
                    <a:solidFill>
                      <a:srgbClr val="F9F9F9"/>
                    </a:solidFill>
                  </a:tcPr>
                </a:tc>
                <a:tc>
                  <a:txBody>
                    <a:bodyPr/>
                    <a:lstStyle/>
                    <a:p>
                      <a:pPr>
                        <a:lnSpc>
                          <a:spcPct val="115000"/>
                        </a:lnSpc>
                        <a:spcBef>
                          <a:spcPts val="1200"/>
                        </a:spcBef>
                        <a:spcAft>
                          <a:spcPts val="1200"/>
                        </a:spcAft>
                      </a:pPr>
                      <a:r>
                        <a:rPr lang="tr-TR" sz="1600">
                          <a:solidFill>
                            <a:schemeClr val="tx1"/>
                          </a:solidFill>
                          <a:latin typeface="Times New Roman"/>
                          <a:ea typeface="Times New Roman"/>
                          <a:cs typeface="Times New Roman"/>
                        </a:rPr>
                        <a:t>7.553</a:t>
                      </a:r>
                      <a:endParaRPr lang="tr-TR" sz="1600">
                        <a:solidFill>
                          <a:schemeClr val="tx1"/>
                        </a:solidFill>
                        <a:latin typeface="Calibri"/>
                        <a:ea typeface="Calibri"/>
                        <a:cs typeface="Times New Roman"/>
                      </a:endParaRPr>
                    </a:p>
                  </a:txBody>
                  <a:tcPr marL="9525" marR="9525" marT="9525" marB="9525" anchor="ctr">
                    <a:lnL>
                      <a:noFill/>
                    </a:lnL>
                    <a:lnR>
                      <a:noFill/>
                    </a:lnR>
                    <a:lnT>
                      <a:noFill/>
                    </a:lnT>
                    <a:lnB>
                      <a:noFill/>
                    </a:lnB>
                    <a:solidFill>
                      <a:srgbClr val="F9F9F9"/>
                    </a:solidFill>
                  </a:tcPr>
                </a:tc>
              </a:tr>
              <a:tr h="515539">
                <a:tc>
                  <a:txBody>
                    <a:bodyPr/>
                    <a:lstStyle/>
                    <a:p>
                      <a:pPr>
                        <a:lnSpc>
                          <a:spcPct val="115000"/>
                        </a:lnSpc>
                        <a:spcBef>
                          <a:spcPts val="1200"/>
                        </a:spcBef>
                        <a:spcAft>
                          <a:spcPts val="1200"/>
                        </a:spcAft>
                      </a:pPr>
                      <a:r>
                        <a:rPr lang="tr-TR" sz="1600">
                          <a:solidFill>
                            <a:schemeClr val="tx1"/>
                          </a:solidFill>
                          <a:latin typeface="Times New Roman"/>
                          <a:ea typeface="Times New Roman"/>
                          <a:cs typeface="Times New Roman"/>
                        </a:rPr>
                        <a:t>Birleşik Krallık</a:t>
                      </a:r>
                      <a:endParaRPr lang="tr-TR" sz="1600">
                        <a:solidFill>
                          <a:schemeClr val="tx1"/>
                        </a:solidFill>
                        <a:latin typeface="Calibri"/>
                        <a:ea typeface="Calibri"/>
                        <a:cs typeface="Times New Roman"/>
                      </a:endParaRPr>
                    </a:p>
                  </a:txBody>
                  <a:tcPr marL="9525" marR="9525" marT="9525" marB="9525" anchor="ctr">
                    <a:lnL>
                      <a:noFill/>
                    </a:lnL>
                    <a:lnR>
                      <a:noFill/>
                    </a:lnR>
                    <a:lnT>
                      <a:noFill/>
                    </a:lnT>
                    <a:lnB>
                      <a:noFill/>
                    </a:lnB>
                    <a:solidFill>
                      <a:srgbClr val="F9F9F9"/>
                    </a:solidFill>
                  </a:tcPr>
                </a:tc>
                <a:tc>
                  <a:txBody>
                    <a:bodyPr/>
                    <a:lstStyle/>
                    <a:p>
                      <a:pPr>
                        <a:lnSpc>
                          <a:spcPct val="115000"/>
                        </a:lnSpc>
                        <a:spcBef>
                          <a:spcPts val="1200"/>
                        </a:spcBef>
                        <a:spcAft>
                          <a:spcPts val="1200"/>
                        </a:spcAft>
                      </a:pPr>
                      <a:r>
                        <a:rPr lang="tr-TR" sz="1600">
                          <a:solidFill>
                            <a:schemeClr val="tx1"/>
                          </a:solidFill>
                          <a:latin typeface="Times New Roman"/>
                          <a:ea typeface="Times New Roman"/>
                          <a:cs typeface="Times New Roman"/>
                        </a:rPr>
                        <a:t>21.255</a:t>
                      </a:r>
                      <a:endParaRPr lang="tr-TR" sz="1600">
                        <a:solidFill>
                          <a:schemeClr val="tx1"/>
                        </a:solidFill>
                        <a:latin typeface="Calibri"/>
                        <a:ea typeface="Calibri"/>
                        <a:cs typeface="Times New Roman"/>
                      </a:endParaRPr>
                    </a:p>
                  </a:txBody>
                  <a:tcPr marL="9525" marR="9525" marT="9525" marB="9525" anchor="ctr">
                    <a:lnL>
                      <a:noFill/>
                    </a:lnL>
                    <a:lnR>
                      <a:noFill/>
                    </a:lnR>
                    <a:lnT>
                      <a:noFill/>
                    </a:lnT>
                    <a:lnB>
                      <a:noFill/>
                    </a:lnB>
                    <a:solidFill>
                      <a:srgbClr val="F9F9F9"/>
                    </a:solidFill>
                  </a:tcPr>
                </a:tc>
                <a:tc>
                  <a:txBody>
                    <a:bodyPr/>
                    <a:lstStyle/>
                    <a:p>
                      <a:pPr>
                        <a:lnSpc>
                          <a:spcPct val="115000"/>
                        </a:lnSpc>
                        <a:spcBef>
                          <a:spcPts val="1200"/>
                        </a:spcBef>
                        <a:spcAft>
                          <a:spcPts val="1200"/>
                        </a:spcAft>
                      </a:pPr>
                      <a:r>
                        <a:rPr lang="tr-TR" sz="1600" dirty="0">
                          <a:solidFill>
                            <a:schemeClr val="tx1"/>
                          </a:solidFill>
                          <a:latin typeface="Times New Roman"/>
                          <a:ea typeface="Times New Roman"/>
                          <a:cs typeface="Times New Roman"/>
                        </a:rPr>
                        <a:t>52.230</a:t>
                      </a:r>
                      <a:endParaRPr lang="tr-TR" sz="1600" dirty="0">
                        <a:solidFill>
                          <a:schemeClr val="tx1"/>
                        </a:solidFill>
                        <a:latin typeface="Calibri"/>
                        <a:ea typeface="Calibri"/>
                        <a:cs typeface="Times New Roman"/>
                      </a:endParaRPr>
                    </a:p>
                  </a:txBody>
                  <a:tcPr marL="9525" marR="9525" marT="9525" marB="9525" anchor="ctr">
                    <a:lnL>
                      <a:noFill/>
                    </a:lnL>
                    <a:lnR>
                      <a:noFill/>
                    </a:lnR>
                    <a:lnT>
                      <a:noFill/>
                    </a:lnT>
                    <a:lnB>
                      <a:noFill/>
                    </a:lnB>
                    <a:solidFill>
                      <a:srgbClr val="F9F9F9"/>
                    </a:solidFill>
                  </a:tcPr>
                </a:tc>
                <a:tc>
                  <a:txBody>
                    <a:bodyPr/>
                    <a:lstStyle/>
                    <a:p>
                      <a:pPr>
                        <a:lnSpc>
                          <a:spcPct val="115000"/>
                        </a:lnSpc>
                        <a:spcBef>
                          <a:spcPts val="1200"/>
                        </a:spcBef>
                        <a:spcAft>
                          <a:spcPts val="1200"/>
                        </a:spcAft>
                      </a:pPr>
                      <a:r>
                        <a:rPr lang="tr-TR" sz="1600">
                          <a:solidFill>
                            <a:schemeClr val="tx1"/>
                          </a:solidFill>
                          <a:latin typeface="Times New Roman"/>
                          <a:ea typeface="Times New Roman"/>
                          <a:cs typeface="Times New Roman"/>
                        </a:rPr>
                        <a:t>73.485</a:t>
                      </a:r>
                      <a:endParaRPr lang="tr-TR" sz="1600">
                        <a:solidFill>
                          <a:schemeClr val="tx1"/>
                        </a:solidFill>
                        <a:latin typeface="Calibri"/>
                        <a:ea typeface="Calibri"/>
                        <a:cs typeface="Times New Roman"/>
                      </a:endParaRPr>
                    </a:p>
                  </a:txBody>
                  <a:tcPr marL="9525" marR="9525" marT="9525" marB="9525" anchor="ctr">
                    <a:lnL>
                      <a:noFill/>
                    </a:lnL>
                    <a:lnR>
                      <a:noFill/>
                    </a:lnR>
                    <a:lnT>
                      <a:noFill/>
                    </a:lnT>
                    <a:lnB>
                      <a:noFill/>
                    </a:lnB>
                    <a:solidFill>
                      <a:srgbClr val="F9F9F9"/>
                    </a:solidFill>
                  </a:tcPr>
                </a:tc>
              </a:tr>
              <a:tr h="515539">
                <a:tc>
                  <a:txBody>
                    <a:bodyPr/>
                    <a:lstStyle/>
                    <a:p>
                      <a:pPr>
                        <a:lnSpc>
                          <a:spcPct val="115000"/>
                        </a:lnSpc>
                        <a:spcBef>
                          <a:spcPts val="1200"/>
                        </a:spcBef>
                        <a:spcAft>
                          <a:spcPts val="1200"/>
                        </a:spcAft>
                      </a:pPr>
                      <a:r>
                        <a:rPr lang="tr-TR" sz="1600">
                          <a:solidFill>
                            <a:schemeClr val="tx1"/>
                          </a:solidFill>
                          <a:latin typeface="Times New Roman"/>
                          <a:ea typeface="Times New Roman"/>
                          <a:cs typeface="Times New Roman"/>
                        </a:rPr>
                        <a:t>Fransa</a:t>
                      </a:r>
                      <a:endParaRPr lang="tr-TR" sz="1600">
                        <a:solidFill>
                          <a:schemeClr val="tx1"/>
                        </a:solidFill>
                        <a:latin typeface="Calibri"/>
                        <a:ea typeface="Calibri"/>
                        <a:cs typeface="Times New Roman"/>
                      </a:endParaRPr>
                    </a:p>
                  </a:txBody>
                  <a:tcPr marL="9525" marR="9525" marT="9525" marB="9525" anchor="ctr">
                    <a:lnL>
                      <a:noFill/>
                    </a:lnL>
                    <a:lnR>
                      <a:noFill/>
                    </a:lnR>
                    <a:lnT>
                      <a:noFill/>
                    </a:lnT>
                    <a:lnB>
                      <a:noFill/>
                    </a:lnB>
                    <a:solidFill>
                      <a:srgbClr val="F9F9F9"/>
                    </a:solidFill>
                  </a:tcPr>
                </a:tc>
                <a:tc>
                  <a:txBody>
                    <a:bodyPr/>
                    <a:lstStyle/>
                    <a:p>
                      <a:pPr>
                        <a:lnSpc>
                          <a:spcPct val="115000"/>
                        </a:lnSpc>
                        <a:spcBef>
                          <a:spcPts val="1200"/>
                        </a:spcBef>
                        <a:spcAft>
                          <a:spcPts val="1200"/>
                        </a:spcAft>
                      </a:pPr>
                      <a:r>
                        <a:rPr lang="tr-TR" sz="1600">
                          <a:solidFill>
                            <a:schemeClr val="tx1"/>
                          </a:solidFill>
                          <a:latin typeface="Times New Roman"/>
                          <a:ea typeface="Times New Roman"/>
                          <a:cs typeface="Times New Roman"/>
                        </a:rPr>
                        <a:t>10.000 (Tahmini)</a:t>
                      </a:r>
                      <a:endParaRPr lang="tr-TR" sz="1600">
                        <a:solidFill>
                          <a:schemeClr val="tx1"/>
                        </a:solidFill>
                        <a:latin typeface="Calibri"/>
                        <a:ea typeface="Calibri"/>
                        <a:cs typeface="Times New Roman"/>
                      </a:endParaRPr>
                    </a:p>
                  </a:txBody>
                  <a:tcPr marL="9525" marR="9525" marT="9525" marB="9525" anchor="ctr">
                    <a:lnL>
                      <a:noFill/>
                    </a:lnL>
                    <a:lnR>
                      <a:noFill/>
                    </a:lnR>
                    <a:lnT>
                      <a:noFill/>
                    </a:lnT>
                    <a:lnB>
                      <a:noFill/>
                    </a:lnB>
                    <a:solidFill>
                      <a:srgbClr val="F9F9F9"/>
                    </a:solidFill>
                  </a:tcPr>
                </a:tc>
                <a:tc>
                  <a:txBody>
                    <a:bodyPr/>
                    <a:lstStyle/>
                    <a:p>
                      <a:pPr>
                        <a:lnSpc>
                          <a:spcPct val="115000"/>
                        </a:lnSpc>
                        <a:spcBef>
                          <a:spcPts val="1200"/>
                        </a:spcBef>
                        <a:spcAft>
                          <a:spcPts val="1200"/>
                        </a:spcAft>
                      </a:pPr>
                      <a:r>
                        <a:rPr lang="tr-TR" sz="1600" dirty="0">
                          <a:solidFill>
                            <a:schemeClr val="tx1"/>
                          </a:solidFill>
                          <a:latin typeface="Times New Roman"/>
                          <a:ea typeface="Times New Roman"/>
                          <a:cs typeface="Times New Roman"/>
                        </a:rPr>
                        <a:t>17.000</a:t>
                      </a:r>
                      <a:endParaRPr lang="tr-TR" sz="1600" dirty="0">
                        <a:solidFill>
                          <a:schemeClr val="tx1"/>
                        </a:solidFill>
                        <a:latin typeface="Calibri"/>
                        <a:ea typeface="Calibri"/>
                        <a:cs typeface="Times New Roman"/>
                      </a:endParaRPr>
                    </a:p>
                  </a:txBody>
                  <a:tcPr marL="9525" marR="9525" marT="9525" marB="9525" anchor="ctr">
                    <a:lnL>
                      <a:noFill/>
                    </a:lnL>
                    <a:lnR>
                      <a:noFill/>
                    </a:lnR>
                    <a:lnT>
                      <a:noFill/>
                    </a:lnT>
                    <a:lnB>
                      <a:noFill/>
                    </a:lnB>
                    <a:solidFill>
                      <a:srgbClr val="F9F9F9"/>
                    </a:solidFill>
                  </a:tcPr>
                </a:tc>
                <a:tc>
                  <a:txBody>
                    <a:bodyPr/>
                    <a:lstStyle/>
                    <a:p>
                      <a:pPr>
                        <a:lnSpc>
                          <a:spcPct val="115000"/>
                        </a:lnSpc>
                        <a:spcBef>
                          <a:spcPts val="1200"/>
                        </a:spcBef>
                        <a:spcAft>
                          <a:spcPts val="1200"/>
                        </a:spcAft>
                      </a:pPr>
                      <a:r>
                        <a:rPr lang="tr-TR" sz="1600">
                          <a:solidFill>
                            <a:schemeClr val="tx1"/>
                          </a:solidFill>
                          <a:latin typeface="Times New Roman"/>
                          <a:ea typeface="Times New Roman"/>
                          <a:cs typeface="Times New Roman"/>
                        </a:rPr>
                        <a:t>27.000</a:t>
                      </a:r>
                      <a:endParaRPr lang="tr-TR" sz="1600">
                        <a:solidFill>
                          <a:schemeClr val="tx1"/>
                        </a:solidFill>
                        <a:latin typeface="Calibri"/>
                        <a:ea typeface="Calibri"/>
                        <a:cs typeface="Times New Roman"/>
                      </a:endParaRPr>
                    </a:p>
                  </a:txBody>
                  <a:tcPr marL="9525" marR="9525" marT="9525" marB="9525" anchor="ctr">
                    <a:lnL>
                      <a:noFill/>
                    </a:lnL>
                    <a:lnR>
                      <a:noFill/>
                    </a:lnR>
                    <a:lnT>
                      <a:noFill/>
                    </a:lnT>
                    <a:lnB>
                      <a:noFill/>
                    </a:lnB>
                    <a:solidFill>
                      <a:srgbClr val="F9F9F9"/>
                    </a:solidFill>
                  </a:tcPr>
                </a:tc>
              </a:tr>
              <a:tr h="515539">
                <a:tc>
                  <a:txBody>
                    <a:bodyPr/>
                    <a:lstStyle/>
                    <a:p>
                      <a:pPr>
                        <a:lnSpc>
                          <a:spcPct val="115000"/>
                        </a:lnSpc>
                        <a:spcBef>
                          <a:spcPts val="1200"/>
                        </a:spcBef>
                        <a:spcAft>
                          <a:spcPts val="1200"/>
                        </a:spcAft>
                      </a:pPr>
                      <a:r>
                        <a:rPr lang="tr-TR" sz="1600">
                          <a:solidFill>
                            <a:schemeClr val="tx1"/>
                          </a:solidFill>
                          <a:latin typeface="Times New Roman"/>
                          <a:ea typeface="Times New Roman"/>
                          <a:cs typeface="Times New Roman"/>
                        </a:rPr>
                        <a:t>Hindistan</a:t>
                      </a:r>
                      <a:endParaRPr lang="tr-TR" sz="1600">
                        <a:solidFill>
                          <a:schemeClr val="tx1"/>
                        </a:solidFill>
                        <a:latin typeface="Calibri"/>
                        <a:ea typeface="Calibri"/>
                        <a:cs typeface="Times New Roman"/>
                      </a:endParaRPr>
                    </a:p>
                  </a:txBody>
                  <a:tcPr marL="9525" marR="9525" marT="9525" marB="9525" anchor="ctr">
                    <a:lnL>
                      <a:noFill/>
                    </a:lnL>
                    <a:lnR>
                      <a:noFill/>
                    </a:lnR>
                    <a:lnT>
                      <a:noFill/>
                    </a:lnT>
                    <a:lnB>
                      <a:noFill/>
                    </a:lnB>
                    <a:solidFill>
                      <a:srgbClr val="F9F9F9"/>
                    </a:solidFill>
                  </a:tcPr>
                </a:tc>
                <a:tc>
                  <a:txBody>
                    <a:bodyPr/>
                    <a:lstStyle/>
                    <a:p>
                      <a:pPr>
                        <a:lnSpc>
                          <a:spcPct val="115000"/>
                        </a:lnSpc>
                        <a:spcBef>
                          <a:spcPts val="1200"/>
                        </a:spcBef>
                        <a:spcAft>
                          <a:spcPts val="1200"/>
                        </a:spcAft>
                      </a:pPr>
                      <a:r>
                        <a:rPr lang="tr-TR" sz="1600">
                          <a:solidFill>
                            <a:schemeClr val="tx1"/>
                          </a:solidFill>
                          <a:latin typeface="Times New Roman"/>
                          <a:ea typeface="Times New Roman"/>
                          <a:cs typeface="Times New Roman"/>
                        </a:rPr>
                        <a:t>1.358</a:t>
                      </a:r>
                      <a:endParaRPr lang="tr-TR" sz="1600">
                        <a:solidFill>
                          <a:schemeClr val="tx1"/>
                        </a:solidFill>
                        <a:latin typeface="Calibri"/>
                        <a:ea typeface="Calibri"/>
                        <a:cs typeface="Times New Roman"/>
                      </a:endParaRPr>
                    </a:p>
                  </a:txBody>
                  <a:tcPr marL="9525" marR="9525" marT="9525" marB="9525" anchor="ctr">
                    <a:lnL>
                      <a:noFill/>
                    </a:lnL>
                    <a:lnR>
                      <a:noFill/>
                    </a:lnR>
                    <a:lnT>
                      <a:noFill/>
                    </a:lnT>
                    <a:lnB>
                      <a:noFill/>
                    </a:lnB>
                    <a:solidFill>
                      <a:srgbClr val="F9F9F9"/>
                    </a:solidFill>
                  </a:tcPr>
                </a:tc>
                <a:tc>
                  <a:txBody>
                    <a:bodyPr/>
                    <a:lstStyle/>
                    <a:p>
                      <a:pPr>
                        <a:lnSpc>
                          <a:spcPct val="115000"/>
                        </a:lnSpc>
                        <a:spcBef>
                          <a:spcPts val="1200"/>
                        </a:spcBef>
                        <a:spcAft>
                          <a:spcPts val="1200"/>
                        </a:spcAft>
                      </a:pPr>
                      <a:r>
                        <a:rPr lang="tr-TR" sz="1600">
                          <a:solidFill>
                            <a:schemeClr val="tx1"/>
                          </a:solidFill>
                          <a:latin typeface="Times New Roman"/>
                          <a:ea typeface="Times New Roman"/>
                          <a:cs typeface="Times New Roman"/>
                        </a:rPr>
                        <a:t>3.421</a:t>
                      </a:r>
                      <a:endParaRPr lang="tr-TR" sz="1600">
                        <a:solidFill>
                          <a:schemeClr val="tx1"/>
                        </a:solidFill>
                        <a:latin typeface="Calibri"/>
                        <a:ea typeface="Calibri"/>
                        <a:cs typeface="Times New Roman"/>
                      </a:endParaRPr>
                    </a:p>
                  </a:txBody>
                  <a:tcPr marL="9525" marR="9525" marT="9525" marB="9525" anchor="ctr">
                    <a:lnL>
                      <a:noFill/>
                    </a:lnL>
                    <a:lnR>
                      <a:noFill/>
                    </a:lnR>
                    <a:lnT>
                      <a:noFill/>
                    </a:lnT>
                    <a:lnB>
                      <a:noFill/>
                    </a:lnB>
                    <a:solidFill>
                      <a:srgbClr val="F9F9F9"/>
                    </a:solidFill>
                  </a:tcPr>
                </a:tc>
                <a:tc>
                  <a:txBody>
                    <a:bodyPr/>
                    <a:lstStyle/>
                    <a:p>
                      <a:pPr>
                        <a:lnSpc>
                          <a:spcPct val="115000"/>
                        </a:lnSpc>
                        <a:spcBef>
                          <a:spcPts val="1200"/>
                        </a:spcBef>
                        <a:spcAft>
                          <a:spcPts val="1200"/>
                        </a:spcAft>
                      </a:pPr>
                      <a:r>
                        <a:rPr lang="tr-TR" sz="1600" dirty="0">
                          <a:solidFill>
                            <a:schemeClr val="tx1"/>
                          </a:solidFill>
                          <a:latin typeface="Times New Roman"/>
                          <a:ea typeface="Times New Roman"/>
                          <a:cs typeface="Times New Roman"/>
                        </a:rPr>
                        <a:t>4.779</a:t>
                      </a:r>
                      <a:endParaRPr lang="tr-TR" sz="1600" dirty="0">
                        <a:solidFill>
                          <a:schemeClr val="tx1"/>
                        </a:solidFill>
                        <a:latin typeface="Calibri"/>
                        <a:ea typeface="Calibri"/>
                        <a:cs typeface="Times New Roman"/>
                      </a:endParaRPr>
                    </a:p>
                  </a:txBody>
                  <a:tcPr marL="9525" marR="9525" marT="9525" marB="9525" anchor="ctr">
                    <a:lnL>
                      <a:noFill/>
                    </a:lnL>
                    <a:lnR>
                      <a:noFill/>
                    </a:lnR>
                    <a:lnT>
                      <a:noFill/>
                    </a:lnT>
                    <a:lnB>
                      <a:noFill/>
                    </a:lnB>
                    <a:solidFill>
                      <a:srgbClr val="F9F9F9"/>
                    </a:solidFill>
                  </a:tcPr>
                </a:tc>
              </a:tr>
              <a:tr h="988259">
                <a:tc>
                  <a:txBody>
                    <a:bodyPr/>
                    <a:lstStyle/>
                    <a:p>
                      <a:pPr>
                        <a:lnSpc>
                          <a:spcPct val="115000"/>
                        </a:lnSpc>
                        <a:spcBef>
                          <a:spcPts val="1200"/>
                        </a:spcBef>
                        <a:spcAft>
                          <a:spcPts val="1200"/>
                        </a:spcAft>
                      </a:pPr>
                      <a:r>
                        <a:rPr lang="tr-TR" sz="1600" u="none" strike="noStrike" dirty="0">
                          <a:solidFill>
                            <a:schemeClr val="tx1"/>
                          </a:solidFill>
                          <a:latin typeface="Times New Roman"/>
                          <a:ea typeface="Times New Roman"/>
                          <a:cs typeface="Times New Roman"/>
                        </a:rPr>
                        <a:t>Osmanlı İmparatorluğu</a:t>
                      </a:r>
                      <a:endParaRPr lang="tr-TR" sz="1600" dirty="0">
                        <a:solidFill>
                          <a:schemeClr val="tx1"/>
                        </a:solidFill>
                        <a:latin typeface="Calibri"/>
                        <a:ea typeface="Calibri"/>
                        <a:cs typeface="Times New Roman"/>
                      </a:endParaRPr>
                    </a:p>
                  </a:txBody>
                  <a:tcPr marL="9525" marR="9525" marT="9525" marB="9525" anchor="ctr">
                    <a:lnL>
                      <a:noFill/>
                    </a:lnL>
                    <a:lnR>
                      <a:noFill/>
                    </a:lnR>
                    <a:lnT>
                      <a:noFill/>
                    </a:lnT>
                    <a:lnB>
                      <a:noFill/>
                    </a:lnB>
                    <a:solidFill>
                      <a:srgbClr val="CCCCCC"/>
                    </a:solidFill>
                  </a:tcPr>
                </a:tc>
                <a:tc>
                  <a:txBody>
                    <a:bodyPr/>
                    <a:lstStyle/>
                    <a:p>
                      <a:pPr>
                        <a:lnSpc>
                          <a:spcPct val="115000"/>
                        </a:lnSpc>
                        <a:spcBef>
                          <a:spcPts val="1200"/>
                        </a:spcBef>
                        <a:spcAft>
                          <a:spcPts val="1200"/>
                        </a:spcAft>
                      </a:pPr>
                      <a:r>
                        <a:rPr lang="tr-TR" sz="1600" dirty="0" smtClean="0">
                          <a:solidFill>
                            <a:schemeClr val="tx1"/>
                          </a:solidFill>
                          <a:latin typeface="Times New Roman"/>
                          <a:ea typeface="Times New Roman"/>
                          <a:cs typeface="Times New Roman"/>
                        </a:rPr>
                        <a:t>57.263</a:t>
                      </a:r>
                      <a:endParaRPr lang="tr-TR" sz="1600" dirty="0">
                        <a:solidFill>
                          <a:schemeClr val="tx1"/>
                        </a:solidFill>
                        <a:latin typeface="Calibri"/>
                        <a:ea typeface="Calibri"/>
                        <a:cs typeface="Times New Roman"/>
                      </a:endParaRPr>
                    </a:p>
                  </a:txBody>
                  <a:tcPr marL="9525" marR="9525" marT="9525" marB="9525" anchor="ctr">
                    <a:lnL>
                      <a:noFill/>
                    </a:lnL>
                    <a:lnR>
                      <a:noFill/>
                    </a:lnR>
                    <a:lnT>
                      <a:noFill/>
                    </a:lnT>
                    <a:lnB>
                      <a:noFill/>
                    </a:lnB>
                    <a:solidFill>
                      <a:srgbClr val="CCCCCC"/>
                    </a:solidFill>
                  </a:tcPr>
                </a:tc>
                <a:tc>
                  <a:txBody>
                    <a:bodyPr/>
                    <a:lstStyle/>
                    <a:p>
                      <a:pPr>
                        <a:lnSpc>
                          <a:spcPct val="115000"/>
                        </a:lnSpc>
                        <a:spcBef>
                          <a:spcPts val="1200"/>
                        </a:spcBef>
                        <a:spcAft>
                          <a:spcPts val="1200"/>
                        </a:spcAft>
                      </a:pPr>
                      <a:r>
                        <a:rPr lang="tr-TR" sz="1600" dirty="0">
                          <a:solidFill>
                            <a:schemeClr val="tx1"/>
                          </a:solidFill>
                          <a:latin typeface="Times New Roman"/>
                          <a:ea typeface="Times New Roman"/>
                          <a:cs typeface="Times New Roman"/>
                        </a:rPr>
                        <a:t>156.619 (Hasta, kayıp, esir dahil)</a:t>
                      </a:r>
                      <a:endParaRPr lang="tr-TR" sz="1600" dirty="0">
                        <a:solidFill>
                          <a:schemeClr val="tx1"/>
                        </a:solidFill>
                        <a:latin typeface="Calibri"/>
                        <a:ea typeface="Calibri"/>
                        <a:cs typeface="Times New Roman"/>
                      </a:endParaRPr>
                    </a:p>
                  </a:txBody>
                  <a:tcPr marL="9525" marR="9525" marT="9525" marB="9525" anchor="ctr">
                    <a:lnL>
                      <a:noFill/>
                    </a:lnL>
                    <a:lnR>
                      <a:noFill/>
                    </a:lnR>
                    <a:lnT>
                      <a:noFill/>
                    </a:lnT>
                    <a:lnB>
                      <a:noFill/>
                    </a:lnB>
                    <a:solidFill>
                      <a:srgbClr val="CCCCCC"/>
                    </a:solidFill>
                  </a:tcPr>
                </a:tc>
                <a:tc>
                  <a:txBody>
                    <a:bodyPr/>
                    <a:lstStyle/>
                    <a:p>
                      <a:pPr>
                        <a:lnSpc>
                          <a:spcPct val="115000"/>
                        </a:lnSpc>
                        <a:spcBef>
                          <a:spcPts val="1200"/>
                        </a:spcBef>
                        <a:spcAft>
                          <a:spcPts val="1200"/>
                        </a:spcAft>
                      </a:pPr>
                      <a:r>
                        <a:rPr lang="tr-TR" sz="1600" dirty="0">
                          <a:solidFill>
                            <a:schemeClr val="tx1"/>
                          </a:solidFill>
                          <a:latin typeface="Times New Roman"/>
                          <a:ea typeface="Times New Roman"/>
                          <a:cs typeface="Times New Roman"/>
                        </a:rPr>
                        <a:t>213.882 (Hasta, kayıp, esir dahil)</a:t>
                      </a:r>
                      <a:endParaRPr lang="tr-TR" sz="1600" dirty="0">
                        <a:solidFill>
                          <a:schemeClr val="tx1"/>
                        </a:solidFill>
                        <a:latin typeface="Calibri"/>
                        <a:ea typeface="Calibri"/>
                        <a:cs typeface="Times New Roman"/>
                      </a:endParaRPr>
                    </a:p>
                  </a:txBody>
                  <a:tcPr marL="9525" marR="9525" marT="9525" marB="9525" anchor="ctr">
                    <a:lnL>
                      <a:noFill/>
                    </a:lnL>
                    <a:lnR>
                      <a:noFill/>
                    </a:lnR>
                    <a:lnT>
                      <a:noFill/>
                    </a:lnT>
                    <a:lnB>
                      <a:noFill/>
                    </a:lnB>
                    <a:solidFill>
                      <a:srgbClr val="CCCCCC"/>
                    </a:solidFill>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217</TotalTime>
  <Words>279</Words>
  <Application>Microsoft Office PowerPoint</Application>
  <PresentationFormat>Ekran Gösterisi (4:3)</PresentationFormat>
  <Paragraphs>58</Paragraphs>
  <Slides>10</Slides>
  <Notes>0</Notes>
  <HiddenSlides>0</HiddenSlides>
  <MMClips>0</MMClips>
  <ScaleCrop>false</ScaleCrop>
  <HeadingPairs>
    <vt:vector size="4" baseType="variant">
      <vt:variant>
        <vt:lpstr>Tema</vt:lpstr>
      </vt:variant>
      <vt:variant>
        <vt:i4>1</vt:i4>
      </vt:variant>
      <vt:variant>
        <vt:lpstr>Slayt Başlıkları</vt:lpstr>
      </vt:variant>
      <vt:variant>
        <vt:i4>10</vt:i4>
      </vt:variant>
    </vt:vector>
  </HeadingPairs>
  <TitlesOfParts>
    <vt:vector size="11" baseType="lpstr">
      <vt:lpstr>Ofis Teması</vt:lpstr>
      <vt:lpstr>ÇANAKKALE SAVAŞLARI</vt:lpstr>
      <vt:lpstr>İÇİNDEKİLER</vt:lpstr>
      <vt:lpstr>1.Dünya Savaşı ve Osmanlı İmparatorluğu</vt:lpstr>
      <vt:lpstr>Çanakkale Savaşı'nın Nedenleri </vt:lpstr>
      <vt:lpstr>Deniz Savaşları</vt:lpstr>
      <vt:lpstr>Kara Savaşları</vt:lpstr>
      <vt:lpstr>Kara Savaşları</vt:lpstr>
      <vt:lpstr>Son Muharebe</vt:lpstr>
      <vt:lpstr>Savaşın Bilançosu</vt:lpstr>
      <vt:lpstr>Çanakkale şehitlerimizi şükranla anıyoruz!</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ÇANAKKALE SAVAŞLARI</dc:title>
  <dc:creator>ersoy</dc:creator>
  <cp:lastModifiedBy>ersoy</cp:lastModifiedBy>
  <cp:revision>25</cp:revision>
  <dcterms:created xsi:type="dcterms:W3CDTF">2010-12-23T16:26:26Z</dcterms:created>
  <dcterms:modified xsi:type="dcterms:W3CDTF">2011-01-06T13:35:32Z</dcterms:modified>
</cp:coreProperties>
</file>